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5.png"/><Relationship Id="rId8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15.png"/><Relationship Id="rId7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12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in título-1.jpg"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2087" y="152400"/>
            <a:ext cx="5759819" cy="4838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Shape 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749" y="175525"/>
            <a:ext cx="2491050" cy="1621874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Shape 60"/>
          <p:cNvSpPr txBox="1"/>
          <p:nvPr/>
        </p:nvSpPr>
        <p:spPr>
          <a:xfrm>
            <a:off x="2722625" y="1559975"/>
            <a:ext cx="1114800" cy="2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SuperStudio</a:t>
            </a:r>
          </a:p>
        </p:txBody>
      </p:sp>
      <p:pic>
        <p:nvPicPr>
          <p:cNvPr id="61" name="Shape 61"/>
          <p:cNvPicPr preferRelativeResize="0"/>
          <p:nvPr/>
        </p:nvPicPr>
        <p:blipFill rotWithShape="1">
          <a:blip r:embed="rId4">
            <a:alphaModFix/>
          </a:blip>
          <a:srcRect b="0" l="50253" r="0" t="53535"/>
          <a:stretch/>
        </p:blipFill>
        <p:spPr>
          <a:xfrm>
            <a:off x="282750" y="1855775"/>
            <a:ext cx="2491050" cy="146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2750" y="3372799"/>
            <a:ext cx="2491050" cy="165670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 txBox="1"/>
          <p:nvPr/>
        </p:nvSpPr>
        <p:spPr>
          <a:xfrm rot="5400000">
            <a:off x="6789675" y="2603500"/>
            <a:ext cx="4827000" cy="4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              </a:t>
            </a:r>
            <a:r>
              <a:rPr lang="en" sz="4800">
                <a:solidFill>
                  <a:schemeClr val="dk1"/>
                </a:solidFill>
              </a:rPr>
              <a:t>    </a:t>
            </a:r>
            <a:r>
              <a:rPr lang="en" sz="4800">
                <a:solidFill>
                  <a:schemeClr val="lt1"/>
                </a:solidFill>
              </a:rPr>
              <a:t>TERRITORIAL</a:t>
            </a:r>
          </a:p>
        </p:txBody>
      </p:sp>
      <p:sp>
        <p:nvSpPr>
          <p:cNvPr id="64" name="Shape 64"/>
          <p:cNvSpPr txBox="1"/>
          <p:nvPr/>
        </p:nvSpPr>
        <p:spPr>
          <a:xfrm>
            <a:off x="2746675" y="2952625"/>
            <a:ext cx="1114800" cy="2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Constant N-New Babylon</a:t>
            </a:r>
          </a:p>
        </p:txBody>
      </p:sp>
      <p:sp>
        <p:nvSpPr>
          <p:cNvPr id="65" name="Shape 65"/>
          <p:cNvSpPr txBox="1"/>
          <p:nvPr/>
        </p:nvSpPr>
        <p:spPr>
          <a:xfrm>
            <a:off x="2746675" y="4665050"/>
            <a:ext cx="1114800" cy="2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Christo - The floating pier</a:t>
            </a:r>
          </a:p>
        </p:txBody>
      </p:sp>
      <p:pic>
        <p:nvPicPr>
          <p:cNvPr id="66" name="Shape 66"/>
          <p:cNvPicPr preferRelativeResize="0"/>
          <p:nvPr/>
        </p:nvPicPr>
        <p:blipFill rotWithShape="1">
          <a:blip r:embed="rId6">
            <a:alphaModFix/>
          </a:blip>
          <a:srcRect b="0" l="10273" r="0" t="6759"/>
          <a:stretch/>
        </p:blipFill>
        <p:spPr>
          <a:xfrm rot="-5400000">
            <a:off x="4395624" y="1882374"/>
            <a:ext cx="2566650" cy="368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 rotWithShape="1">
          <a:blip r:embed="rId7">
            <a:alphaModFix/>
          </a:blip>
          <a:srcRect b="0" l="6284" r="8442" t="0"/>
          <a:stretch/>
        </p:blipFill>
        <p:spPr>
          <a:xfrm rot="-5400000">
            <a:off x="4599362" y="-586413"/>
            <a:ext cx="2159150" cy="36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 rotWithShape="1">
          <a:blip r:embed="rId8">
            <a:alphaModFix/>
          </a:blip>
          <a:srcRect b="12755" l="19908" r="20214" t="10586"/>
          <a:stretch/>
        </p:blipFill>
        <p:spPr>
          <a:xfrm rot="5399800">
            <a:off x="7590031" y="4570730"/>
            <a:ext cx="241637" cy="26792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/>
          <p:nvPr/>
        </p:nvSpPr>
        <p:spPr>
          <a:xfrm rot="2520">
            <a:off x="7576866" y="4290634"/>
            <a:ext cx="409200" cy="2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805" y="107575"/>
            <a:ext cx="2409144" cy="1547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 rotWithShape="1">
          <a:blip r:embed="rId4">
            <a:alphaModFix/>
          </a:blip>
          <a:srcRect b="8958" l="0" r="0" t="0"/>
          <a:stretch/>
        </p:blipFill>
        <p:spPr>
          <a:xfrm>
            <a:off x="328774" y="1723958"/>
            <a:ext cx="2409119" cy="1695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4124549" y="205524"/>
            <a:ext cx="3248275" cy="4556474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/>
          <p:nvPr/>
        </p:nvSpPr>
        <p:spPr>
          <a:xfrm rot="5400000">
            <a:off x="6451250" y="2436625"/>
            <a:ext cx="4827000" cy="4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lt1"/>
                </a:solidFill>
              </a:rPr>
              <a:t>              </a:t>
            </a:r>
            <a:r>
              <a:rPr lang="en" sz="4800">
                <a:solidFill>
                  <a:schemeClr val="lt1"/>
                </a:solidFill>
              </a:rPr>
              <a:t>URBANO</a:t>
            </a:r>
          </a:p>
        </p:txBody>
      </p:sp>
      <p:pic>
        <p:nvPicPr>
          <p:cNvPr descr="transporte tradicional dubai2.jpg" id="78" name="Shape 78"/>
          <p:cNvPicPr preferRelativeResize="0"/>
          <p:nvPr/>
        </p:nvPicPr>
        <p:blipFill rotWithShape="1">
          <a:blip r:embed="rId6">
            <a:alphaModFix/>
          </a:blip>
          <a:srcRect b="-6779" l="0" r="0" t="24406"/>
          <a:stretch/>
        </p:blipFill>
        <p:spPr>
          <a:xfrm>
            <a:off x="335787" y="3488300"/>
            <a:ext cx="2395099" cy="169537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 txBox="1"/>
          <p:nvPr/>
        </p:nvSpPr>
        <p:spPr>
          <a:xfrm>
            <a:off x="2746675" y="1428150"/>
            <a:ext cx="1114800" cy="2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New York</a:t>
            </a:r>
          </a:p>
        </p:txBody>
      </p:sp>
      <p:sp>
        <p:nvSpPr>
          <p:cNvPr id="80" name="Shape 80"/>
          <p:cNvSpPr txBox="1"/>
          <p:nvPr/>
        </p:nvSpPr>
        <p:spPr>
          <a:xfrm>
            <a:off x="2746675" y="3123525"/>
            <a:ext cx="1114800" cy="2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Venice</a:t>
            </a:r>
          </a:p>
        </p:txBody>
      </p:sp>
      <p:sp>
        <p:nvSpPr>
          <p:cNvPr id="81" name="Shape 81"/>
          <p:cNvSpPr txBox="1"/>
          <p:nvPr/>
        </p:nvSpPr>
        <p:spPr>
          <a:xfrm>
            <a:off x="2746675" y="4791175"/>
            <a:ext cx="1114800" cy="2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Dubai</a:t>
            </a:r>
          </a:p>
        </p:txBody>
      </p:sp>
      <p:pic>
        <p:nvPicPr>
          <p:cNvPr id="82" name="Shape 82"/>
          <p:cNvPicPr preferRelativeResize="0"/>
          <p:nvPr/>
        </p:nvPicPr>
        <p:blipFill rotWithShape="1">
          <a:blip r:embed="rId7">
            <a:alphaModFix/>
          </a:blip>
          <a:srcRect b="12755" l="19908" r="20214" t="10586"/>
          <a:stretch/>
        </p:blipFill>
        <p:spPr>
          <a:xfrm rot="5399800">
            <a:off x="8040081" y="3853130"/>
            <a:ext cx="241637" cy="26792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/>
          <p:nvPr/>
        </p:nvSpPr>
        <p:spPr>
          <a:xfrm rot="2520">
            <a:off x="8026916" y="3573034"/>
            <a:ext cx="409200" cy="2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/>
        </p:nvSpPr>
        <p:spPr>
          <a:xfrm rot="5400000">
            <a:off x="6406225" y="2334900"/>
            <a:ext cx="5166000" cy="4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              </a:t>
            </a:r>
            <a:r>
              <a:rPr lang="en" sz="4700">
                <a:solidFill>
                  <a:schemeClr val="lt1"/>
                </a:solidFill>
              </a:rPr>
              <a:t>ARQUITETÓNICO</a:t>
            </a:r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024" y="175100"/>
            <a:ext cx="2186350" cy="1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 rotWithShape="1">
          <a:blip r:embed="rId4">
            <a:alphaModFix/>
          </a:blip>
          <a:srcRect b="0" l="0" r="0" t="13464"/>
          <a:stretch/>
        </p:blipFill>
        <p:spPr>
          <a:xfrm>
            <a:off x="504025" y="1754924"/>
            <a:ext cx="2186349" cy="149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5002763" y="-206349"/>
            <a:ext cx="2288774" cy="3051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400000">
            <a:off x="5001625" y="2210949"/>
            <a:ext cx="2291049" cy="305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4025" y="3407522"/>
            <a:ext cx="2186350" cy="1427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